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sldIdLst>
    <p:sldId id="384" r:id="rId2"/>
    <p:sldId id="372" r:id="rId3"/>
    <p:sldId id="321" r:id="rId4"/>
    <p:sldId id="323" r:id="rId5"/>
    <p:sldId id="324" r:id="rId6"/>
    <p:sldId id="332" r:id="rId7"/>
    <p:sldId id="308" r:id="rId8"/>
    <p:sldId id="360" r:id="rId9"/>
    <p:sldId id="363" r:id="rId10"/>
    <p:sldId id="265" r:id="rId11"/>
    <p:sldId id="312" r:id="rId12"/>
    <p:sldId id="313" r:id="rId13"/>
    <p:sldId id="314" r:id="rId14"/>
    <p:sldId id="315" r:id="rId15"/>
    <p:sldId id="316" r:id="rId16"/>
    <p:sldId id="317" r:id="rId17"/>
    <p:sldId id="370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CC3300"/>
    <a:srgbClr val="FF9900"/>
    <a:srgbClr val="66FFFF"/>
    <a:srgbClr val="FF0066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2697" autoAdjust="0"/>
  </p:normalViewPr>
  <p:slideViewPr>
    <p:cSldViewPr>
      <p:cViewPr>
        <p:scale>
          <a:sx n="74" d="100"/>
          <a:sy n="74" d="100"/>
        </p:scale>
        <p:origin x="-72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5T09:26:14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5T09:26:15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465617-9CA8-4B78-A4EB-1FB1DB80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6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B0FCC-7EAF-4407-9C87-895C89476B13}" type="slidenum">
              <a:rPr lang="en-US"/>
              <a:pPr/>
              <a:t>17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48E36-C4D8-4C9E-AA21-B49DCABED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7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B8800-5621-45EE-BE58-9A5289E907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4BBF3-41C1-44AF-9408-4509E25FFD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2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8AEBA68-28D3-49A1-8D20-A96C11949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6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D7A5141-4647-43C8-993B-F91FC5FCAB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1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A6008-CD5B-41BC-ADC3-EA2358374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703BD-8429-472A-B2A1-CAC7339741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CD52-E80E-4BD0-843D-A1801D4A2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2469D-1BDB-4DB5-871D-0935488AA6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3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FD027-0ACD-4799-BECD-EAC2E7750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5836E-4C0E-42BB-BF1A-0F79FFFF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E8C9F-80B6-46C4-8896-757C81DA3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70B02-5E52-4F23-A0A1-1142D152D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98F26A-9A9F-439A-B63C-2BE972C841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4.gif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g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4"/>
          <a:stretch/>
        </p:blipFill>
        <p:spPr bwMode="auto">
          <a:xfrm>
            <a:off x="15459" y="0"/>
            <a:ext cx="12176541" cy="664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871621" y="1209984"/>
            <a:ext cx="10464215" cy="3859980"/>
          </a:xfrm>
          <a:prstGeom prst="rect">
            <a:avLst/>
          </a:prstGeom>
        </p:spPr>
        <p:txBody>
          <a:bodyPr spcFirstLastPara="1" wrap="none" lIns="68516" tIns="34258" rIns="68516" bIns="34258" fromWordArt="1">
            <a:prstTxWarp prst="textArchUp">
              <a:avLst>
                <a:gd name="adj" fmla="val 10800000"/>
              </a:avLst>
            </a:prstTxWarp>
          </a:bodyPr>
          <a:lstStyle/>
          <a:p>
            <a:pPr defTabSz="913524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322495" y="2286831"/>
            <a:ext cx="5562466" cy="633682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524"/>
            <a:r>
              <a:rPr lang="en-US" sz="20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20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200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2362200" y="4811413"/>
            <a:ext cx="8827992" cy="9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16" tIns="34258" rIns="68516" bIns="34258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defTabSz="913524"/>
            <a:r>
              <a:rPr lang="en-US" sz="2800" b="1" i="1" dirty="0" err="1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i="1" dirty="0" smtClean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 Minh Chi</a:t>
            </a:r>
            <a:endParaRPr lang="en-US" sz="2800" b="1" i="1" dirty="0">
              <a:solidFill>
                <a:srgbClr val="1608C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524"/>
            <a:r>
              <a:rPr lang="vi-VN" sz="2800" b="1" i="1" dirty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i="1" dirty="0" err="1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800" b="1" i="1" dirty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i="1" dirty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i="1" dirty="0" smtClean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vi-VN" sz="2800" b="1" i="1" dirty="0">
              <a:solidFill>
                <a:srgbClr val="1608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7774" y="3127442"/>
            <a:ext cx="2521330" cy="746294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pPr defTabSz="913524"/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LỚP 5 </a:t>
            </a:r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B851DA-6B8B-D0C9-906F-AF9326AEF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884" y="4378325"/>
            <a:ext cx="288563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7467600" y="144780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ahoma" pitchFamily="34" charset="0"/>
            </a:endParaRPr>
          </a:p>
        </p:txBody>
      </p:sp>
      <p:sp>
        <p:nvSpPr>
          <p:cNvPr id="21595" name="Text Box 91"/>
          <p:cNvSpPr txBox="1">
            <a:spLocks noChangeArrowheads="1"/>
          </p:cNvSpPr>
          <p:nvPr/>
        </p:nvSpPr>
        <p:spPr bwMode="auto">
          <a:xfrm>
            <a:off x="5334000" y="54864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>
              <a:latin typeface="Tahoma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F6254F-E1DC-F451-C715-E62552B3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1"/>
            <a:ext cx="10972799" cy="2438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8460626-74C4-7B37-7723-AA384B9619B6}"/>
              </a:ext>
            </a:extLst>
          </p:cNvPr>
          <p:cNvSpPr txBox="1"/>
          <p:nvPr/>
        </p:nvSpPr>
        <p:spPr>
          <a:xfrm>
            <a:off x="3657599" y="3136612"/>
            <a:ext cx="19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18088" y="2357438"/>
            <a:ext cx="1720850" cy="1319212"/>
          </a:xfrm>
          <a:prstGeom prst="star5">
            <a:avLst/>
          </a:prstGeom>
          <a:gradFill rotWithShape="1">
            <a:gsLst>
              <a:gs pos="0">
                <a:srgbClr val="6600CC"/>
              </a:gs>
              <a:gs pos="50000">
                <a:schemeClr val="tx1"/>
              </a:gs>
              <a:gs pos="100000">
                <a:srgbClr val="6600CC"/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>
              <a:solidFill>
                <a:schemeClr val="accent1"/>
              </a:solidFill>
              <a:latin typeface=".VnTime" pitchFamily="34" charset="0"/>
            </a:endParaRPr>
          </a:p>
        </p:txBody>
      </p:sp>
      <p:sp>
        <p:nvSpPr>
          <p:cNvPr id="114691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21338" y="4073526"/>
            <a:ext cx="1720850" cy="1319213"/>
          </a:xfrm>
          <a:prstGeom prst="star5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>
              <a:latin typeface=".VnTime" pitchFamily="34" charset="0"/>
            </a:endParaRPr>
          </a:p>
        </p:txBody>
      </p:sp>
      <p:sp>
        <p:nvSpPr>
          <p:cNvPr id="11469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-401965">
            <a:off x="7807325" y="4284663"/>
            <a:ext cx="1658938" cy="1168400"/>
          </a:xfrm>
          <a:prstGeom prst="star5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>
              <a:latin typeface=".VnTime" pitchFamily="34" charset="0"/>
            </a:endParaRPr>
          </a:p>
        </p:txBody>
      </p:sp>
      <p:sp>
        <p:nvSpPr>
          <p:cNvPr id="11469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43913" y="2557463"/>
            <a:ext cx="1795462" cy="1293812"/>
          </a:xfrm>
          <a:prstGeom prst="star5">
            <a:avLst/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469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13550" y="1247776"/>
            <a:ext cx="1709738" cy="1495425"/>
          </a:xfrm>
          <a:prstGeom prst="star5">
            <a:avLst/>
          </a:prstGeom>
          <a:gradFill rotWithShape="1">
            <a:gsLst>
              <a:gs pos="0">
                <a:srgbClr val="D60093"/>
              </a:gs>
              <a:gs pos="50000">
                <a:schemeClr val="tx1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076576" y="309564"/>
            <a:ext cx="6365875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9829800" y="3048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5759451" y="3454282"/>
            <a:ext cx="3509963" cy="519351"/>
          </a:xfrm>
          <a:prstGeom prst="ellipse">
            <a:avLst/>
          </a:prstGeom>
          <a:noFill/>
          <a:ln w="9525" algn="ctr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6151564" y="2425700"/>
            <a:ext cx="2903537" cy="21336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50000">
                <a:srgbClr val="FAFCBC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14699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10375" y="1254126"/>
            <a:ext cx="1709738" cy="1495425"/>
          </a:xfrm>
          <a:prstGeom prst="star5">
            <a:avLst/>
          </a:prstGeom>
          <a:gradFill rotWithShape="1">
            <a:gsLst>
              <a:gs pos="0">
                <a:srgbClr val="FAFCBC"/>
              </a:gs>
              <a:gs pos="50000">
                <a:schemeClr val="folHlink">
                  <a:alpha val="2000"/>
                </a:schemeClr>
              </a:gs>
              <a:gs pos="100000">
                <a:srgbClr val="FAFCBC"/>
              </a:gs>
            </a:gsLst>
            <a:lin ang="5400000" scaled="1"/>
          </a:gradFill>
          <a:ln w="9525">
            <a:solidFill>
              <a:srgbClr val="FAF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4700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5026" y="2551113"/>
            <a:ext cx="1795463" cy="1293812"/>
          </a:xfrm>
          <a:prstGeom prst="star5">
            <a:avLst/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4701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-401965">
            <a:off x="7780338" y="4292600"/>
            <a:ext cx="1687512" cy="1168400"/>
          </a:xfrm>
          <a:prstGeom prst="star5">
            <a:avLst/>
          </a:prstGeom>
          <a:gradFill rotWithShape="1">
            <a:gsLst>
              <a:gs pos="0">
                <a:srgbClr val="66FF33"/>
              </a:gs>
              <a:gs pos="100000">
                <a:srgbClr val="0000D0"/>
              </a:gs>
            </a:gsLst>
            <a:lin ang="5400000" scaled="1"/>
          </a:gra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4702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14988" y="4059238"/>
            <a:ext cx="1720850" cy="131921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4703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13325" y="2351088"/>
            <a:ext cx="1720850" cy="1319212"/>
          </a:xfrm>
          <a:prstGeom prst="star5">
            <a:avLst/>
          </a:prstGeom>
          <a:gradFill rotWithShape="1">
            <a:gsLst>
              <a:gs pos="0">
                <a:srgbClr val="FF3300">
                  <a:alpha val="98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dirty="0">
              <a:latin typeface=".VnTime" pitchFamily="34" charset="0"/>
            </a:endParaRPr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>
            <a:off x="5423537" y="2644776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>
            <a:off x="1524000" y="349250"/>
            <a:ext cx="711200" cy="56515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sy="50000" kx="-2453608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4706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22098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7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3429000"/>
            <a:ext cx="3048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8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4953000"/>
            <a:ext cx="3048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9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5029200"/>
            <a:ext cx="3048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0" name="AutoShape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32004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7190668" y="3183196"/>
            <a:ext cx="822325" cy="669925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4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4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4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0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4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0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4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4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03"/>
                  </p:tgtEl>
                </p:cond>
              </p:nextCondLst>
            </p:seq>
          </p:childTnLst>
        </p:cTn>
      </p:par>
    </p:tnLst>
    <p:bldLst>
      <p:bldP spid="114696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1"/>
            <a:ext cx="1044575" cy="105727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02D0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15715" name="Picture 3" descr="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89414"/>
            <a:ext cx="2743200" cy="26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6" name="AutoShape 4"/>
          <p:cNvSpPr>
            <a:spLocks noChangeArrowheads="1"/>
          </p:cNvSpPr>
          <p:nvPr/>
        </p:nvSpPr>
        <p:spPr bwMode="auto">
          <a:xfrm>
            <a:off x="9766300" y="239713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2209801" y="-152400"/>
            <a:ext cx="7732713" cy="3995738"/>
          </a:xfrm>
          <a:prstGeom prst="cloudCallout">
            <a:avLst>
              <a:gd name="adj1" fmla="val 11218"/>
              <a:gd name="adj2" fmla="val 34106"/>
            </a:avLst>
          </a:prstGeom>
          <a:gradFill rotWithShape="1">
            <a:gsLst>
              <a:gs pos="0">
                <a:srgbClr val="66FF66"/>
              </a:gs>
              <a:gs pos="50000">
                <a:srgbClr val="FFFFCC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   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Chọn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cách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viết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đúng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endParaRPr lang="en-US" sz="2400" b="1" i="1" dirty="0">
              <a:solidFill>
                <a:srgbClr val="FF0000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115718" name="Picture 6" descr="Pict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4149725" y="5362576"/>
            <a:ext cx="1206500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6400800"/>
            <a:ext cx="5334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7234096" y="828897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7258994" y="867375"/>
            <a:ext cx="64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7874078" y="562776"/>
            <a:ext cx="389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3426642" y="12192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0,087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3350442" y="234880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0,87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5867401" y="1219200"/>
            <a:ext cx="1611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0,0087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5921352" y="2348806"/>
            <a:ext cx="1697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0,807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7342746" y="389881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8" name="AutoShape 16"/>
          <p:cNvSpPr>
            <a:spLocks noChangeArrowheads="1"/>
          </p:cNvSpPr>
          <p:nvPr/>
        </p:nvSpPr>
        <p:spPr bwMode="auto">
          <a:xfrm>
            <a:off x="5410200" y="5029200"/>
            <a:ext cx="3733800" cy="1371600"/>
          </a:xfrm>
          <a:prstGeom prst="wedgeEllipseCallout">
            <a:avLst>
              <a:gd name="adj1" fmla="val -62755"/>
              <a:gd name="adj2" fmla="val 5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0,87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349688" y="2356932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0,87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20" grpId="0" animBg="1"/>
      <p:bldP spid="115721" grpId="0"/>
      <p:bldP spid="115722" grpId="0"/>
      <p:bldP spid="115723" grpId="0"/>
      <p:bldP spid="115724" grpId="0"/>
      <p:bldP spid="115725" grpId="0"/>
      <p:bldP spid="115726" grpId="0"/>
      <p:bldP spid="115727" grpId="0"/>
      <p:bldP spid="115728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1" y="1"/>
            <a:ext cx="1306513" cy="1196975"/>
          </a:xfrm>
          <a:prstGeom prst="star5">
            <a:avLst/>
          </a:prstGeom>
          <a:gradFill rotWithShape="1">
            <a:gsLst>
              <a:gs pos="0">
                <a:srgbClr val="FF00FF">
                  <a:gamma/>
                  <a:shade val="46275"/>
                  <a:invGamma/>
                </a:srgbClr>
              </a:gs>
              <a:gs pos="5000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16741" name="Picture 5" descr="Pict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3933825" y="5162551"/>
            <a:ext cx="1206500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9971088" y="2286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1838325" y="1"/>
            <a:ext cx="8831262" cy="3825875"/>
            <a:chOff x="1542" y="144"/>
            <a:chExt cx="3888" cy="1378"/>
          </a:xfrm>
        </p:grpSpPr>
        <p:sp>
          <p:nvSpPr>
            <p:cNvPr id="116744" name="AutoShape 8" descr="Blue tissue paper"/>
            <p:cNvSpPr>
              <a:spLocks noChangeArrowheads="1"/>
            </p:cNvSpPr>
            <p:nvPr/>
          </p:nvSpPr>
          <p:spPr bwMode="auto">
            <a:xfrm>
              <a:off x="1542" y="144"/>
              <a:ext cx="3888" cy="1378"/>
            </a:xfrm>
            <a:prstGeom prst="cloudCallout">
              <a:avLst>
                <a:gd name="adj1" fmla="val -1130"/>
                <a:gd name="adj2" fmla="val 71625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/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       </a:t>
              </a: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Chọn cách đọc đúng:</a:t>
              </a:r>
              <a:endPara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1966" y="380"/>
              <a:ext cx="325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vi-VN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6749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6119814"/>
            <a:ext cx="762000" cy="5857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696200" y="565711"/>
            <a:ext cx="126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0,0 018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1814514" y="3625850"/>
            <a:ext cx="3705225" cy="1593850"/>
            <a:chOff x="0" y="2028"/>
            <a:chExt cx="2736" cy="720"/>
          </a:xfrm>
        </p:grpSpPr>
        <p:sp>
          <p:nvSpPr>
            <p:cNvPr id="33" name="Oval 11" descr="Blue tissue paper"/>
            <p:cNvSpPr>
              <a:spLocks noChangeArrowheads="1"/>
            </p:cNvSpPr>
            <p:nvPr/>
          </p:nvSpPr>
          <p:spPr bwMode="auto">
            <a:xfrm>
              <a:off x="0" y="2028"/>
              <a:ext cx="2736" cy="720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phẩy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mười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tám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92" y="2216"/>
              <a:ext cx="236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3399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>
                  <a:solidFill>
                    <a:srgbClr val="000099"/>
                  </a:solidFill>
                  <a:latin typeface=".VnTime" pitchFamily="34" charset="0"/>
                  <a:sym typeface="Symbol" pitchFamily="18" charset="2"/>
                </a:rPr>
                <a:t>  </a:t>
              </a:r>
              <a:endParaRPr lang="en-US" sz="4400" b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2959050" y="1196976"/>
            <a:ext cx="3541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ám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048001" y="1748136"/>
            <a:ext cx="1863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B. M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ám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3048001" y="2213573"/>
            <a:ext cx="5339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ám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3124201" y="2819401"/>
            <a:ext cx="3948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ám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3038948" y="2208361"/>
            <a:ext cx="5339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42" grpId="0" animBg="1"/>
      <p:bldP spid="116742" grpId="1" animBg="1"/>
      <p:bldP spid="20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1" y="0"/>
            <a:ext cx="1025525" cy="1225550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02D0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3182600" y="6553200"/>
            <a:ext cx="1841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Arial" pitchFamily="34" charset="0"/>
              </a:rPr>
              <a:t>HÕt giê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7707313" y="5181601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vi-VN" sz="2000" b="1">
              <a:solidFill>
                <a:srgbClr val="FF3300"/>
              </a:solidFill>
              <a:latin typeface=".VnTime" pitchFamily="34" charset="0"/>
              <a:sym typeface="Symbol" pitchFamily="18" charset="2"/>
            </a:endParaRPr>
          </a:p>
        </p:txBody>
      </p:sp>
      <p:pic>
        <p:nvPicPr>
          <p:cNvPr id="117766" name="Picture 6" descr="Pict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821238"/>
            <a:ext cx="1647825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1784350" y="3463926"/>
            <a:ext cx="5308600" cy="1274763"/>
          </a:xfrm>
          <a:prstGeom prst="cloudCallout">
            <a:avLst>
              <a:gd name="adj1" fmla="val -4037"/>
              <a:gd name="adj2" fmla="val 54856"/>
            </a:avLst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B. 0,050</a:t>
            </a: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10053638" y="219075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769" name="Group 9"/>
          <p:cNvGrpSpPr>
            <a:grpSpLocks/>
          </p:cNvGrpSpPr>
          <p:nvPr/>
        </p:nvGrpSpPr>
        <p:grpSpPr bwMode="auto">
          <a:xfrm>
            <a:off x="2582863" y="1"/>
            <a:ext cx="7402512" cy="3552825"/>
            <a:chOff x="668" y="201"/>
            <a:chExt cx="4397" cy="2075"/>
          </a:xfrm>
        </p:grpSpPr>
        <p:sp>
          <p:nvSpPr>
            <p:cNvPr id="117770" name="AutoShape 10"/>
            <p:cNvSpPr>
              <a:spLocks noChangeArrowheads="1"/>
            </p:cNvSpPr>
            <p:nvPr/>
          </p:nvSpPr>
          <p:spPr bwMode="auto">
            <a:xfrm>
              <a:off x="668" y="201"/>
              <a:ext cx="4397" cy="2075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sy="50000" kx="-2453608" algn="b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vi-VN">
                <a:latin typeface="Tahoma" pitchFamily="34" charset="0"/>
              </a:endParaRPr>
            </a:p>
          </p:txBody>
        </p:sp>
        <p:sp>
          <p:nvSpPr>
            <p:cNvPr id="117771" name="Text Box 11"/>
            <p:cNvSpPr txBox="1">
              <a:spLocks noChangeArrowheads="1"/>
            </p:cNvSpPr>
            <p:nvPr/>
          </p:nvSpPr>
          <p:spPr bwMode="auto">
            <a:xfrm>
              <a:off x="1060" y="503"/>
              <a:ext cx="3850" cy="270"/>
            </a:xfrm>
            <a:prstGeom prst="rect">
              <a:avLst/>
            </a:prstGeom>
            <a:noFill/>
            <a:ln>
              <a:noFill/>
            </a:ln>
            <a:effectLst>
              <a:outerShdw sy="50000" kx="-2453608" algn="b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i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ác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số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sau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đây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số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nào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là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số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thập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phân</a:t>
              </a:r>
              <a:endPara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17772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6324600"/>
            <a:ext cx="5334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581401" y="1068388"/>
            <a:ext cx="9829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18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3581400" y="1830388"/>
            <a:ext cx="1410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0,050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6461126" y="947739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 4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>
            <a:off x="6934200" y="137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6934200" y="1371600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6384925" y="1862138"/>
            <a:ext cx="11624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800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582344" y="1827299"/>
            <a:ext cx="1410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0,050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1776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776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776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776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1" y="142876"/>
            <a:ext cx="987425" cy="1001713"/>
          </a:xfrm>
          <a:prstGeom prst="star5">
            <a:avLst/>
          </a:prstGeom>
          <a:solidFill>
            <a:schemeClr val="hlink"/>
          </a:solidFill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8787" name="AutoShape 3"/>
          <p:cNvSpPr>
            <a:spLocks noChangeArrowheads="1"/>
          </p:cNvSpPr>
          <p:nvPr/>
        </p:nvSpPr>
        <p:spPr bwMode="auto">
          <a:xfrm>
            <a:off x="10058400" y="123825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189413" y="428626"/>
            <a:ext cx="5924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8789" name="Group 5"/>
          <p:cNvGrpSpPr>
            <a:grpSpLocks/>
          </p:cNvGrpSpPr>
          <p:nvPr/>
        </p:nvGrpSpPr>
        <p:grpSpPr bwMode="auto">
          <a:xfrm>
            <a:off x="2667000" y="685800"/>
            <a:ext cx="7488238" cy="3975100"/>
            <a:chOff x="668" y="201"/>
            <a:chExt cx="4397" cy="2075"/>
          </a:xfrm>
        </p:grpSpPr>
        <p:sp>
          <p:nvSpPr>
            <p:cNvPr id="118790" name="AutoShape 6"/>
            <p:cNvSpPr>
              <a:spLocks noChangeArrowheads="1"/>
            </p:cNvSpPr>
            <p:nvPr/>
          </p:nvSpPr>
          <p:spPr bwMode="auto">
            <a:xfrm>
              <a:off x="668" y="201"/>
              <a:ext cx="4397" cy="2075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sy="50000" kx="-2453608" algn="b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1" name="Text Box 7"/>
            <p:cNvSpPr txBox="1">
              <a:spLocks noChangeArrowheads="1"/>
            </p:cNvSpPr>
            <p:nvPr/>
          </p:nvSpPr>
          <p:spPr bwMode="auto">
            <a:xfrm>
              <a:off x="1060" y="503"/>
              <a:ext cx="3850" cy="916"/>
            </a:xfrm>
            <a:prstGeom prst="rect">
              <a:avLst/>
            </a:prstGeom>
            <a:noFill/>
            <a:ln>
              <a:noFill/>
            </a:ln>
            <a:effectLst>
              <a:outerShdw sy="50000" kx="-2453608" algn="b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  </a:t>
              </a:r>
              <a:r>
                <a:rPr lang="en-US" sz="2400" dirty="0">
                  <a:latin typeface="Tahoma" pitchFamily="34" charset="0"/>
                  <a:sym typeface="Symbol" pitchFamily="18" charset="2"/>
                </a:rPr>
                <a:t> </a:t>
              </a:r>
            </a:p>
            <a:p>
              <a:endParaRPr lang="en-US" sz="2400" dirty="0">
                <a:latin typeface="Tahoma" pitchFamily="34" charset="0"/>
                <a:sym typeface="Symbol" pitchFamily="18" charset="2"/>
              </a:endParaRPr>
            </a:p>
            <a:p>
              <a:endParaRPr lang="en-US" sz="2400" dirty="0">
                <a:latin typeface="Tahoma" pitchFamily="34" charset="0"/>
                <a:sym typeface="Symbol" pitchFamily="18" charset="2"/>
              </a:endParaRPr>
            </a:p>
            <a:p>
              <a:r>
                <a:rPr lang="en-US" sz="2400" dirty="0">
                  <a:latin typeface="Tahoma" pitchFamily="34" charset="0"/>
                  <a:sym typeface="Symbol" pitchFamily="18" charset="2"/>
                </a:rPr>
                <a:t>        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Hãy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đọc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số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: 0,985</a:t>
              </a:r>
            </a:p>
          </p:txBody>
        </p:sp>
      </p:grpSp>
      <p:sp>
        <p:nvSpPr>
          <p:cNvPr id="11879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87000" y="6324600"/>
            <a:ext cx="3810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AutoShape 9"/>
          <p:cNvSpPr>
            <a:spLocks noChangeArrowheads="1"/>
          </p:cNvSpPr>
          <p:nvPr/>
        </p:nvSpPr>
        <p:spPr bwMode="auto">
          <a:xfrm>
            <a:off x="1524000" y="5029200"/>
            <a:ext cx="9144000" cy="12192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  <p:bldP spid="118787" grpId="0" animBg="1"/>
      <p:bldP spid="1187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0" y="203201"/>
            <a:ext cx="1568450" cy="1247775"/>
          </a:xfrm>
          <a:prstGeom prst="star5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908551" y="217488"/>
            <a:ext cx="3171825" cy="263366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140200" y="3140076"/>
            <a:ext cx="465455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3" name="Picture 5" descr="k_anhdong_amnha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6" y="3776664"/>
            <a:ext cx="3948113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4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58400" y="6424614"/>
            <a:ext cx="609600" cy="4333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198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119811" grpId="0" animBg="1"/>
      <p:bldP spid="1198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White of 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Lady R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Golden Deling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Marie Claire_White Yell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Paradise_Chalk Pin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Pricess de Monaco_Viol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434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7" dur="5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2" dur="5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12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38113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2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3764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22" descr="697125i6o7gtfx8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657600"/>
            <a:ext cx="1699828" cy="16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1" y="2133600"/>
            <a:ext cx="7369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 NIỆM SỐ THẬP PHÂN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TIẾT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1" y="1219200"/>
            <a:ext cx="637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120811825"/>
      </p:ext>
    </p:extLst>
  </p:cSld>
  <p:clrMapOvr>
    <a:masterClrMapping/>
  </p:clrMapOvr>
  <p:transition>
    <p:sndAc>
      <p:stSnd>
        <p:snd r:embed="rId2" name="Tieng chim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994"/>
            <a:ext cx="9221788" cy="683418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495800" y="2133600"/>
            <a:ext cx="5410200" cy="29718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KHỞI ĐỘNG</a:t>
            </a:r>
            <a:endParaRPr lang="en-US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581400" y="381000"/>
            <a:ext cx="6781800" cy="1371600"/>
          </a:xfrm>
          <a:prstGeom prst="snip2DiagRect">
            <a:avLst>
              <a:gd name="adj1" fmla="val 0"/>
              <a:gd name="adj2" fmla="val 3008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just" defTabSz="792080"/>
            <a:r>
              <a:rPr 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Đọc số sau: 7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32.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874652" y="2488734"/>
            <a:ext cx="6126349" cy="2937775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ctr" defTabSz="913877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</a:p>
          <a:p>
            <a:pPr algn="ctr" defTabSz="913877"/>
            <a:r>
              <a:rPr lang="vi-VN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  hai.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71486" y="1060684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defTabSz="792194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657601" y="152400"/>
            <a:ext cx="693420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792194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792080"/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 trăm bốn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sáu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vi-VN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792194"/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676401" y="2920071"/>
            <a:ext cx="6330607" cy="2075105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ctr" defTabSz="913877"/>
            <a:r>
              <a:rPr lang="vi-VN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án: 246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vi-VN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15" descr="Flash Lang 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533400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40043"/>
            <a:ext cx="9144000" cy="1077218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u="sng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u="sng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oán</a:t>
            </a:r>
            <a:endParaRPr lang="vi-VN" sz="3200" b="1" u="sng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0: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KHÁI NIỆM SỐ THẬP PHÂN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1"/>
            <a:ext cx="6913308" cy="273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733801"/>
            <a:ext cx="2057400" cy="3011489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09" y="3512193"/>
            <a:ext cx="1285569" cy="248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4314214"/>
            <a:ext cx="1285569" cy="248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XMASCA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655527"/>
            <a:ext cx="3124200" cy="219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1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76" name="Object 32"/>
          <p:cNvGraphicFramePr>
            <a:graphicFrameLocks noChangeAspect="1"/>
          </p:cNvGraphicFramePr>
          <p:nvPr/>
        </p:nvGraphicFramePr>
        <p:xfrm>
          <a:off x="7162800" y="4572000"/>
          <a:ext cx="144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14151" imgH="215619" progId="">
                  <p:embed/>
                </p:oleObj>
              </mc:Choice>
              <mc:Fallback>
                <p:oleObj name="Equation" r:id="rId3" imgW="114151" imgH="215619" progId="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572000"/>
                        <a:ext cx="1447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77EDBB-3335-8A47-EEE9-A16F2462B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81000"/>
            <a:ext cx="10668000" cy="5943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0FBD2603-7B1D-DC48-3387-778D4FFE5836}"/>
                  </a:ext>
                </a:extLst>
              </p14:cNvPr>
              <p14:cNvContentPartPr/>
              <p14:nvPr/>
            </p14:nvContentPartPr>
            <p14:xfrm>
              <a:off x="7529197" y="218547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FBD2603-7B1D-DC48-3387-778D4FFE58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3077" y="217935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5488C515-D316-D2B9-1E7C-B426EFFF3460}"/>
                  </a:ext>
                </a:extLst>
              </p14:cNvPr>
              <p14:cNvContentPartPr/>
              <p14:nvPr/>
            </p14:nvContentPartPr>
            <p14:xfrm>
              <a:off x="7857517" y="209979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488C515-D316-D2B9-1E7C-B426EFFF34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1397" y="209367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13075" y="1114927"/>
            <a:ext cx="16718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680810" y="3459118"/>
            <a:ext cx="8569018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1655558" y="2003403"/>
            <a:ext cx="8483983" cy="16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1708459" y="5031197"/>
            <a:ext cx="85201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1655558" y="1054792"/>
            <a:ext cx="8495747" cy="5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0182024" y="1284146"/>
            <a:ext cx="46562" cy="48118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1702051" y="1169468"/>
            <a:ext cx="6406" cy="49265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505199" y="1169470"/>
            <a:ext cx="1" cy="48118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1702052" y="6096000"/>
            <a:ext cx="85265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399E080-298F-7CA2-681E-6023655352E0}"/>
                  </a:ext>
                </a:extLst>
              </p:cNvPr>
              <p:cNvSpPr txBox="1"/>
              <p:nvPr/>
            </p:nvSpPr>
            <p:spPr>
              <a:xfrm>
                <a:off x="2081076" y="2180964"/>
                <a:ext cx="107653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99E080-298F-7CA2-681E-602365535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76" y="2180964"/>
                <a:ext cx="1076537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921EBFE-53BF-2C37-9152-70E5F393B1B5}"/>
                  </a:ext>
                </a:extLst>
              </p:cNvPr>
              <p:cNvSpPr txBox="1"/>
              <p:nvPr/>
            </p:nvSpPr>
            <p:spPr>
              <a:xfrm>
                <a:off x="2208436" y="3859158"/>
                <a:ext cx="1076537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921EBFE-53BF-2C37-9152-70E5F393B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436" y="3859158"/>
                <a:ext cx="1076537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59F6023-0172-3C41-631C-B3C668317A1A}"/>
                  </a:ext>
                </a:extLst>
              </p:cNvPr>
              <p:cNvSpPr txBox="1"/>
              <p:nvPr/>
            </p:nvSpPr>
            <p:spPr>
              <a:xfrm>
                <a:off x="2196160" y="5057930"/>
                <a:ext cx="1076537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9F6023-0172-3C41-631C-B3C668317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160" y="5057930"/>
                <a:ext cx="1076537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14AC2A7-6A83-FF12-EA31-F0304C04B0D3}"/>
              </a:ext>
            </a:extLst>
          </p:cNvPr>
          <p:cNvSpPr txBox="1"/>
          <p:nvPr/>
        </p:nvSpPr>
        <p:spPr>
          <a:xfrm>
            <a:off x="3810000" y="1169468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E1035AC5-F7D6-F7BA-CE1E-3530263FA048}"/>
                  </a:ext>
                </a:extLst>
              </p:cNvPr>
              <p:cNvSpPr txBox="1"/>
              <p:nvPr/>
            </p:nvSpPr>
            <p:spPr>
              <a:xfrm>
                <a:off x="5915572" y="2110413"/>
                <a:ext cx="7966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1035AC5-F7D6-F7BA-CE1E-3530263FA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572" y="2110413"/>
                <a:ext cx="796693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6802528-68D8-1780-A147-E0A9050C447A}"/>
              </a:ext>
            </a:extLst>
          </p:cNvPr>
          <p:cNvSpPr txBox="1"/>
          <p:nvPr/>
        </p:nvSpPr>
        <p:spPr>
          <a:xfrm>
            <a:off x="1295400" y="304800"/>
            <a:ext cx="220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16A1882-D486-FEEF-34F1-40F5505C0F4C}"/>
                  </a:ext>
                </a:extLst>
              </p:cNvPr>
              <p:cNvSpPr txBox="1"/>
              <p:nvPr/>
            </p:nvSpPr>
            <p:spPr>
              <a:xfrm>
                <a:off x="5805450" y="3744067"/>
                <a:ext cx="7966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6A1882-D486-FEEF-34F1-40F5505C0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450" y="3744067"/>
                <a:ext cx="796693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57D3DFAA-C7D3-4327-7D0E-CE840B4EBDB8}"/>
                  </a:ext>
                </a:extLst>
              </p:cNvPr>
              <p:cNvSpPr txBox="1"/>
              <p:nvPr/>
            </p:nvSpPr>
            <p:spPr>
              <a:xfrm>
                <a:off x="6109255" y="5179859"/>
                <a:ext cx="56906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7D3DFAA-C7D3-4327-7D0E-CE840B4EB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255" y="5179859"/>
                <a:ext cx="569067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DB7D1B-3539-4652-F14C-37288815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76300"/>
            <a:ext cx="4953000" cy="1171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7A9A23-83EA-77A7-1A00-D600F78C90AB}"/>
              </a:ext>
            </a:extLst>
          </p:cNvPr>
          <p:cNvSpPr txBox="1"/>
          <p:nvPr/>
        </p:nvSpPr>
        <p:spPr>
          <a:xfrm>
            <a:off x="533400" y="8382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3.Chuyển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219200" y="1371600"/>
            <a:ext cx="426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05000" y="182880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24400" y="18288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2582</TotalTime>
  <Words>333</Words>
  <Application>Microsoft Office PowerPoint</Application>
  <PresentationFormat>Custom</PresentationFormat>
  <Paragraphs>76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quyet262@gmail.com</cp:lastModifiedBy>
  <cp:revision>227</cp:revision>
  <dcterms:created xsi:type="dcterms:W3CDTF">2009-10-15T13:31:49Z</dcterms:created>
  <dcterms:modified xsi:type="dcterms:W3CDTF">2024-10-17T15:40:15Z</dcterms:modified>
</cp:coreProperties>
</file>